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8" r:id="rId3"/>
    <p:sldId id="271" r:id="rId4"/>
    <p:sldId id="263" r:id="rId5"/>
    <p:sldId id="273" r:id="rId6"/>
    <p:sldId id="279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8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373" y="3602038"/>
            <a:ext cx="10848512" cy="1677328"/>
          </a:xfrm>
        </p:spPr>
        <p:txBody>
          <a:bodyPr>
            <a:normAutofit/>
          </a:bodyPr>
          <a:lstStyle/>
          <a:p>
            <a:r>
              <a:rPr lang="fr-FR" sz="4400" dirty="0"/>
              <a:t>J’utilise la ponctuation de fin de phrase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9601EED-D1C4-4432-B595-8A68B4715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26"/>
          <a:stretch/>
        </p:blipFill>
        <p:spPr>
          <a:xfrm>
            <a:off x="0" y="0"/>
            <a:ext cx="795171" cy="93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197220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4000" b="1" dirty="0">
                <a:solidFill>
                  <a:srgbClr val="9EC979"/>
                </a:solidFill>
              </a:rPr>
              <a:t>Ajoute 2 points et 2 majuscules pour fabriquer 2 phrases qui ont un sens.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4000" b="1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4000" dirty="0"/>
              <a:t>•</a:t>
            </a:r>
            <a:r>
              <a:rPr lang="fr-FR" sz="5400" dirty="0"/>
              <a:t>le maitre nous a demandé d’arrêter le jeu est terminé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C4C5C9F-605C-4D28-B085-A634E9249C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7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179380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5099" y="178327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4000" dirty="0"/>
              <a:t>•</a:t>
            </a:r>
            <a:r>
              <a:rPr lang="fr-FR" sz="5800" dirty="0">
                <a:highlight>
                  <a:srgbClr val="FF00FF"/>
                </a:highlight>
              </a:rPr>
              <a:t>L</a:t>
            </a:r>
            <a:r>
              <a:rPr lang="fr-FR" sz="5800" dirty="0"/>
              <a:t>e maitre nous a demandé d’arrêter</a:t>
            </a:r>
            <a:r>
              <a:rPr lang="fr-FR" sz="5800" dirty="0">
                <a:highlight>
                  <a:srgbClr val="FFFF00"/>
                </a:highlight>
              </a:rPr>
              <a:t>.</a:t>
            </a:r>
            <a:r>
              <a:rPr lang="fr-FR" sz="5800" dirty="0"/>
              <a:t> </a:t>
            </a:r>
            <a:r>
              <a:rPr lang="fr-FR" sz="5800" dirty="0">
                <a:highlight>
                  <a:srgbClr val="FF00FF"/>
                </a:highlight>
              </a:rPr>
              <a:t>L</a:t>
            </a:r>
            <a:r>
              <a:rPr lang="fr-FR" sz="5800" dirty="0"/>
              <a:t>e jeu est terminé</a:t>
            </a:r>
            <a:r>
              <a:rPr lang="fr-FR" sz="5800" dirty="0">
                <a:highlight>
                  <a:srgbClr val="FFFF00"/>
                </a:highlight>
              </a:rPr>
              <a:t>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7868353-5E7B-7F20-786F-B157BB5091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3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1821927"/>
            <a:ext cx="11161801" cy="202840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4000" b="1" dirty="0">
                <a:solidFill>
                  <a:srgbClr val="9EC979"/>
                </a:solidFill>
              </a:rPr>
              <a:t>Ajoute 2 points et 2 majuscules pour fabriquer 2 phrases qui ont un sens.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4000" b="1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4000" dirty="0"/>
              <a:t>•</a:t>
            </a:r>
            <a:r>
              <a:rPr lang="fr-FR" sz="5800" dirty="0"/>
              <a:t>le maitre nous a demandé d’arrêter le jeu nous sommes </a:t>
            </a:r>
          </a:p>
          <a:p>
            <a:pPr marL="0" indent="0">
              <a:buNone/>
            </a:pPr>
            <a:r>
              <a:rPr lang="fr-FR" sz="5800" dirty="0"/>
              <a:t> vraiment déçus</a:t>
            </a:r>
          </a:p>
          <a:p>
            <a:pPr marL="0" indent="0">
              <a:buNone/>
            </a:pPr>
            <a:endParaRPr lang="fr-FR" sz="54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5512A52-962F-F9AA-ADD8-B3D569D676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179380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62496"/>
            <a:ext cx="11161801" cy="197470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5400" dirty="0"/>
              <a:t>•</a:t>
            </a:r>
            <a:r>
              <a:rPr lang="fr-FR" sz="8500" dirty="0">
                <a:highlight>
                  <a:srgbClr val="FF00FF"/>
                </a:highlight>
              </a:rPr>
              <a:t>L</a:t>
            </a:r>
            <a:r>
              <a:rPr lang="fr-FR" sz="8500" dirty="0"/>
              <a:t>e maitre nous a demandé d’arrêter le jeu</a:t>
            </a:r>
            <a:r>
              <a:rPr lang="fr-FR" sz="8500" dirty="0">
                <a:highlight>
                  <a:srgbClr val="FFFF00"/>
                </a:highlight>
              </a:rPr>
              <a:t>.</a:t>
            </a:r>
            <a:r>
              <a:rPr lang="fr-FR" sz="8500" dirty="0"/>
              <a:t> </a:t>
            </a:r>
            <a:r>
              <a:rPr lang="fr-FR" sz="8500" dirty="0">
                <a:highlight>
                  <a:srgbClr val="FF00FF"/>
                </a:highlight>
              </a:rPr>
              <a:t>N</a:t>
            </a:r>
            <a:r>
              <a:rPr lang="fr-FR" sz="8500" dirty="0"/>
              <a:t>ous sommes </a:t>
            </a:r>
          </a:p>
          <a:p>
            <a:pPr marL="0" indent="0">
              <a:buNone/>
            </a:pPr>
            <a:r>
              <a:rPr lang="fr-FR" sz="8500" dirty="0"/>
              <a:t> vraiment déçus</a:t>
            </a:r>
            <a:r>
              <a:rPr lang="fr-FR" sz="8500" dirty="0">
                <a:highlight>
                  <a:srgbClr val="FFFF00"/>
                </a:highlight>
              </a:rPr>
              <a:t>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CD79229-B4C5-F285-BF8E-83CEC05AE3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815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197220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4000" b="1" dirty="0">
                <a:solidFill>
                  <a:srgbClr val="9EC979"/>
                </a:solidFill>
              </a:rPr>
              <a:t>Ajoute 2 points et 2 majuscules pour fabriquer 2 phrases qui ont un sens.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4000" b="1" dirty="0">
              <a:solidFill>
                <a:srgbClr val="9EC979"/>
              </a:solidFill>
            </a:endParaRPr>
          </a:p>
          <a:p>
            <a:pPr marL="0" indent="0">
              <a:buNone/>
            </a:pPr>
            <a:r>
              <a:rPr lang="fr-FR" sz="4000" dirty="0"/>
              <a:t>•</a:t>
            </a:r>
            <a:r>
              <a:rPr lang="fr-FR" sz="5400" dirty="0"/>
              <a:t>elle a commencé à recopier cette lettre est très longue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562DFC4-ADE3-0D33-1F2E-78EBB7A332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75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179380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1904042"/>
            <a:ext cx="11161801" cy="197470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5400" dirty="0"/>
              <a:t>•</a:t>
            </a:r>
            <a:r>
              <a:rPr lang="fr-FR" sz="8800" dirty="0">
                <a:highlight>
                  <a:srgbClr val="FF00FF"/>
                </a:highlight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8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lle a commencé à recopier</a:t>
            </a:r>
            <a:r>
              <a:rPr lang="fr-FR" sz="8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fr-FR" sz="8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8800" dirty="0">
                <a:highlight>
                  <a:srgbClr val="FF00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fr-FR" sz="8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ette lettre est très longue</a:t>
            </a:r>
            <a:r>
              <a:rPr lang="fr-FR" sz="8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80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99D5B4B-2B6D-B426-A446-B9BD25E24C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43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2398737"/>
            <a:ext cx="11161801" cy="2060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0" lang="fr-FR" sz="30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Ajoute 2 points et 2 majuscules pour fabriquer 2 phrases qui ont un sens.</a:t>
            </a:r>
            <a:endParaRPr lang="fr-FR" sz="3000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lvl="0" indent="0" defTabSz="32400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400" dirty="0"/>
              <a:t>•</a:t>
            </a: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a commencé à recopier cette lettre il va lui falloir du </a:t>
            </a:r>
          </a:p>
          <a:p>
            <a:pPr marL="0" lvl="0" indent="0" defTabSz="324000">
              <a:lnSpc>
                <a:spcPct val="120000"/>
              </a:lnSpc>
              <a:spcAft>
                <a:spcPts val="800"/>
              </a:spcAft>
              <a:buNone/>
            </a:pP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A44EA58-99C0-41F5-A51B-2B21926504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9" r="-4817" b="52281"/>
          <a:stretch/>
        </p:blipFill>
        <p:spPr>
          <a:xfrm>
            <a:off x="0" y="445982"/>
            <a:ext cx="541538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179380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41176" y="2259941"/>
            <a:ext cx="11161801" cy="2060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lvl="0" indent="0" defTabSz="324000">
              <a:lnSpc>
                <a:spcPct val="120000"/>
              </a:lnSpc>
              <a:spcBef>
                <a:spcPts val="0"/>
              </a:spcBef>
              <a:buNone/>
            </a:pPr>
            <a:r>
              <a:rPr lang="fr-FR" sz="2400" dirty="0"/>
              <a:t>•</a:t>
            </a:r>
            <a:r>
              <a:rPr lang="fr-FR" sz="3800" dirty="0">
                <a:highlight>
                  <a:srgbClr val="FF00FF"/>
                </a:highlight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lle a commencé à recopier cette lettre</a:t>
            </a:r>
            <a:r>
              <a:rPr lang="fr-FR" sz="3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800" dirty="0">
                <a:highlight>
                  <a:srgbClr val="FF00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 va lui falloir du </a:t>
            </a:r>
          </a:p>
          <a:p>
            <a:pPr marL="0" lvl="0" indent="0" defTabSz="324000">
              <a:lnSpc>
                <a:spcPct val="120000"/>
              </a:lnSpc>
              <a:spcAft>
                <a:spcPts val="800"/>
              </a:spcAft>
              <a:buNone/>
            </a:pPr>
            <a:r>
              <a:rPr lang="fr-FR" sz="3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temps</a:t>
            </a:r>
            <a:r>
              <a:rPr lang="fr-FR" sz="3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19F39FF-438F-47DA-8860-123A0506AF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r="-3126" b="52281"/>
          <a:stretch/>
        </p:blipFill>
        <p:spPr>
          <a:xfrm>
            <a:off x="-8815" y="445982"/>
            <a:ext cx="541475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974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235</Words>
  <Application>Microsoft Office PowerPoint</Application>
  <PresentationFormat>Grand écran</PresentationFormat>
  <Paragraphs>42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 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18</cp:revision>
  <dcterms:created xsi:type="dcterms:W3CDTF">2021-07-17T07:25:24Z</dcterms:created>
  <dcterms:modified xsi:type="dcterms:W3CDTF">2022-08-25T10:04:32Z</dcterms:modified>
</cp:coreProperties>
</file>